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29" r:id="rId5"/>
    <p:sldId id="428" r:id="rId6"/>
    <p:sldId id="470" r:id="rId7"/>
    <p:sldId id="471" r:id="rId8"/>
    <p:sldId id="472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24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tiff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685800"/>
            <a:ext cx="64008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make a data table?</a:t>
            </a:r>
            <a:endParaRPr lang="en-US" sz="28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874985"/>
              </p:ext>
            </p:extLst>
          </p:nvPr>
        </p:nvGraphicFramePr>
        <p:xfrm>
          <a:off x="3371850" y="1943100"/>
          <a:ext cx="2400300" cy="32004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200150"/>
                <a:gridCol w="120015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Dog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organize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table.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02870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is a collection of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00100" y="2790825"/>
            <a:ext cx="7772400" cy="2809875"/>
            <a:chOff x="800100" y="2790825"/>
            <a:chExt cx="7772400" cy="2809875"/>
          </a:xfrm>
        </p:grpSpPr>
        <p:sp>
          <p:nvSpPr>
            <p:cNvPr id="5" name="Shape 476"/>
            <p:cNvSpPr/>
            <p:nvPr/>
          </p:nvSpPr>
          <p:spPr>
            <a:xfrm>
              <a:off x="800100" y="27908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6" name="Shape 476"/>
            <p:cNvSpPr/>
            <p:nvPr/>
          </p:nvSpPr>
          <p:spPr>
            <a:xfrm>
              <a:off x="2743200" y="27908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7" name="Shape 476"/>
            <p:cNvSpPr/>
            <p:nvPr/>
          </p:nvSpPr>
          <p:spPr>
            <a:xfrm>
              <a:off x="1581150" y="3705225"/>
              <a:ext cx="1504950" cy="1895475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5" b="96985" l="8861" r="94937">
                            <a14:foregroundMark x1="94937" y1="15578" x2="64557" y2="96985"/>
                            <a14:foregroundMark x1="16456" y1="9548" x2="89241" y2="1005"/>
                            <a14:foregroundMark x1="69620" y1="5025" x2="91139" y2="26131"/>
                            <a14:foregroundMark x1="22152" y1="12060" x2="14557" y2="95980"/>
                            <a14:foregroundMark x1="18987" y1="73367" x2="65190" y2="94975"/>
                            <a14:foregroundMark x1="88608" y1="76382" x2="88608" y2="76382"/>
                            <a14:foregroundMark x1="88608" y1="76382" x2="88608" y2="76382"/>
                            <a14:foregroundMark x1="88608" y1="76382" x2="88608" y2="76382"/>
                            <a14:foregroundMark x1="16456" y1="22111" x2="16456" y2="2211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8" name="Shape 476"/>
            <p:cNvSpPr/>
            <p:nvPr/>
          </p:nvSpPr>
          <p:spPr>
            <a:xfrm>
              <a:off x="4210050" y="3705225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9" name="Shape 476"/>
            <p:cNvSpPr/>
            <p:nvPr/>
          </p:nvSpPr>
          <p:spPr>
            <a:xfrm>
              <a:off x="5581650" y="2857500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10" name="Shape 476"/>
            <p:cNvSpPr/>
            <p:nvPr/>
          </p:nvSpPr>
          <p:spPr>
            <a:xfrm>
              <a:off x="7067550" y="3200400"/>
              <a:ext cx="1504950" cy="18954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3657600" y="205740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Flowers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71500" y="1600200"/>
            <a:ext cx="8594271" cy="3638550"/>
            <a:chOff x="571500" y="1600200"/>
            <a:chExt cx="8594271" cy="3638550"/>
          </a:xfrm>
        </p:grpSpPr>
        <p:sp>
          <p:nvSpPr>
            <p:cNvPr id="4" name="Shape 249"/>
            <p:cNvSpPr/>
            <p:nvPr/>
          </p:nvSpPr>
          <p:spPr>
            <a:xfrm>
              <a:off x="685800" y="37719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7" name="Shape 249"/>
            <p:cNvSpPr/>
            <p:nvPr/>
          </p:nvSpPr>
          <p:spPr>
            <a:xfrm>
              <a:off x="1485900" y="41148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" name="Shape 249"/>
            <p:cNvSpPr/>
            <p:nvPr/>
          </p:nvSpPr>
          <p:spPr>
            <a:xfrm>
              <a:off x="1485900" y="30861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3" name="Shape 478"/>
            <p:cNvSpPr/>
            <p:nvPr/>
          </p:nvSpPr>
          <p:spPr>
            <a:xfrm>
              <a:off x="6172200" y="32004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4" name="Shape 478"/>
            <p:cNvSpPr/>
            <p:nvPr/>
          </p:nvSpPr>
          <p:spPr>
            <a:xfrm>
              <a:off x="6743700" y="4195762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5" name="Shape 478"/>
            <p:cNvSpPr/>
            <p:nvPr/>
          </p:nvSpPr>
          <p:spPr>
            <a:xfrm>
              <a:off x="7679871" y="34290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6" name="Shape 478"/>
            <p:cNvSpPr/>
            <p:nvPr/>
          </p:nvSpPr>
          <p:spPr>
            <a:xfrm>
              <a:off x="7429500" y="22860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7" name="Shape 249"/>
            <p:cNvSpPr/>
            <p:nvPr/>
          </p:nvSpPr>
          <p:spPr>
            <a:xfrm>
              <a:off x="571500" y="26289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8" name="Shape 249"/>
            <p:cNvSpPr/>
            <p:nvPr/>
          </p:nvSpPr>
          <p:spPr>
            <a:xfrm>
              <a:off x="1485900" y="19431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9" name="Shape 288"/>
            <p:cNvSpPr/>
            <p:nvPr/>
          </p:nvSpPr>
          <p:spPr>
            <a:xfrm>
              <a:off x="2762250" y="41148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0" name="Shape 288"/>
            <p:cNvSpPr/>
            <p:nvPr/>
          </p:nvSpPr>
          <p:spPr>
            <a:xfrm>
              <a:off x="3790950" y="41148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1" name="Shape 288"/>
            <p:cNvSpPr/>
            <p:nvPr/>
          </p:nvSpPr>
          <p:spPr>
            <a:xfrm>
              <a:off x="3333750" y="28575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pic>
          <p:nvPicPr>
            <p:cNvPr id="22" name="Picture 21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600200"/>
              <a:ext cx="1873024" cy="1028700"/>
            </a:xfrm>
            <a:prstGeom prst="rect">
              <a:avLst/>
            </a:prstGeom>
          </p:spPr>
        </p:pic>
        <p:pic>
          <p:nvPicPr>
            <p:cNvPr id="24" name="Picture 23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4900" y="1600200"/>
              <a:ext cx="1873024" cy="1028700"/>
            </a:xfrm>
            <a:prstGeom prst="rect">
              <a:avLst/>
            </a:prstGeom>
          </p:spPr>
        </p:pic>
      </p:grpSp>
      <p:sp>
        <p:nvSpPr>
          <p:cNvPr id="25" name="Oval 24"/>
          <p:cNvSpPr/>
          <p:nvPr/>
        </p:nvSpPr>
        <p:spPr>
          <a:xfrm>
            <a:off x="342900" y="1714500"/>
            <a:ext cx="2251710" cy="35433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3543300" y="1485900"/>
            <a:ext cx="3086100" cy="12573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514600" y="2743200"/>
            <a:ext cx="2400300" cy="2971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6286500" y="1828800"/>
            <a:ext cx="2971800" cy="3429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914400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 data into </a:t>
            </a: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categories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 bwMode="auto">
          <a:xfrm>
            <a:off x="228600" y="11912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4914900" y="27914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914900" y="496318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Rabbit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7543800" y="11430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Fish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30" grpId="0" animBg="1"/>
      <p:bldP spid="31" grpId="0" build="p"/>
      <p:bldP spid="32" grpId="0" build="p"/>
      <p:bldP spid="33" grpId="0" build="p"/>
      <p:bldP spid="34" grpId="0" build="p"/>
      <p:bldP spid="3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171700" y="2076450"/>
            <a:ext cx="5372100" cy="3200400"/>
            <a:chOff x="2171700" y="2076450"/>
            <a:chExt cx="5372100" cy="3200400"/>
          </a:xfrm>
        </p:grpSpPr>
        <p:sp>
          <p:nvSpPr>
            <p:cNvPr id="5" name="Shape 249"/>
            <p:cNvSpPr/>
            <p:nvPr/>
          </p:nvSpPr>
          <p:spPr>
            <a:xfrm>
              <a:off x="2286000" y="39052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6" name="Shape 249"/>
            <p:cNvSpPr/>
            <p:nvPr/>
          </p:nvSpPr>
          <p:spPr>
            <a:xfrm>
              <a:off x="3086100" y="42481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7" name="Shape 249"/>
            <p:cNvSpPr/>
            <p:nvPr/>
          </p:nvSpPr>
          <p:spPr>
            <a:xfrm>
              <a:off x="4229100" y="32194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" name="Shape 249"/>
            <p:cNvSpPr/>
            <p:nvPr/>
          </p:nvSpPr>
          <p:spPr>
            <a:xfrm>
              <a:off x="2171700" y="27622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9" name="Shape 249"/>
            <p:cNvSpPr/>
            <p:nvPr/>
          </p:nvSpPr>
          <p:spPr>
            <a:xfrm>
              <a:off x="3086100" y="20764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Shape 288"/>
            <p:cNvSpPr/>
            <p:nvPr/>
          </p:nvSpPr>
          <p:spPr>
            <a:xfrm>
              <a:off x="3104847" y="3098195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1" name="Shape 288"/>
            <p:cNvSpPr/>
            <p:nvPr/>
          </p:nvSpPr>
          <p:spPr>
            <a:xfrm>
              <a:off x="6762750" y="3771900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2" name="Shape 288"/>
            <p:cNvSpPr/>
            <p:nvPr/>
          </p:nvSpPr>
          <p:spPr>
            <a:xfrm>
              <a:off x="6648450" y="2400300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4" name="Oval 13"/>
          <p:cNvSpPr/>
          <p:nvPr/>
        </p:nvSpPr>
        <p:spPr>
          <a:xfrm>
            <a:off x="6057900" y="2171700"/>
            <a:ext cx="2400300" cy="2971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Putting data into the wrong category.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057400" y="1828800"/>
            <a:ext cx="3429000" cy="3886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286000" y="1943100"/>
            <a:ext cx="4914900" cy="3314700"/>
            <a:chOff x="2686050" y="2374900"/>
            <a:chExt cx="3771900" cy="16256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10668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 together items that are the same.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86000" y="2171700"/>
            <a:ext cx="6032197" cy="3200400"/>
            <a:chOff x="2171700" y="2076450"/>
            <a:chExt cx="6032197" cy="3200400"/>
          </a:xfrm>
        </p:grpSpPr>
        <p:sp>
          <p:nvSpPr>
            <p:cNvPr id="21" name="Shape 249"/>
            <p:cNvSpPr/>
            <p:nvPr/>
          </p:nvSpPr>
          <p:spPr>
            <a:xfrm>
              <a:off x="2286000" y="39052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2" name="Shape 249"/>
            <p:cNvSpPr/>
            <p:nvPr/>
          </p:nvSpPr>
          <p:spPr>
            <a:xfrm>
              <a:off x="3086100" y="42481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3" name="Shape 249"/>
            <p:cNvSpPr/>
            <p:nvPr/>
          </p:nvSpPr>
          <p:spPr>
            <a:xfrm>
              <a:off x="4229100" y="32194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4" name="Shape 249"/>
            <p:cNvSpPr/>
            <p:nvPr/>
          </p:nvSpPr>
          <p:spPr>
            <a:xfrm>
              <a:off x="2171700" y="27622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5" name="Shape 249"/>
            <p:cNvSpPr/>
            <p:nvPr/>
          </p:nvSpPr>
          <p:spPr>
            <a:xfrm>
              <a:off x="3086100" y="207645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6" name="Shape 288"/>
            <p:cNvSpPr/>
            <p:nvPr/>
          </p:nvSpPr>
          <p:spPr>
            <a:xfrm>
              <a:off x="7422847" y="2989338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7" name="Shape 288"/>
            <p:cNvSpPr/>
            <p:nvPr/>
          </p:nvSpPr>
          <p:spPr>
            <a:xfrm>
              <a:off x="6762750" y="3771900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8" name="Shape 288"/>
            <p:cNvSpPr/>
            <p:nvPr/>
          </p:nvSpPr>
          <p:spPr>
            <a:xfrm>
              <a:off x="6648450" y="2400300"/>
              <a:ext cx="781050" cy="11239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3" grpId="0" build="p"/>
      <p:bldP spid="3" grpId="1" build="allAtOnce"/>
      <p:bldP spid="13" grpId="1" animBg="1"/>
      <p:bldP spid="13" grpId="2" animBg="1"/>
      <p:bldP spid="13" grpId="3" animBg="1"/>
      <p:bldP spid="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80010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 how many are in each category.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1500" y="1600200"/>
            <a:ext cx="8594271" cy="3638550"/>
            <a:chOff x="571500" y="1600200"/>
            <a:chExt cx="8594271" cy="3638550"/>
          </a:xfrm>
        </p:grpSpPr>
        <p:sp>
          <p:nvSpPr>
            <p:cNvPr id="6" name="Shape 249"/>
            <p:cNvSpPr/>
            <p:nvPr/>
          </p:nvSpPr>
          <p:spPr>
            <a:xfrm>
              <a:off x="685800" y="37719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7" name="Shape 249"/>
            <p:cNvSpPr/>
            <p:nvPr/>
          </p:nvSpPr>
          <p:spPr>
            <a:xfrm>
              <a:off x="1485900" y="41148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" name="Shape 249"/>
            <p:cNvSpPr/>
            <p:nvPr/>
          </p:nvSpPr>
          <p:spPr>
            <a:xfrm>
              <a:off x="1485900" y="30861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9" name="Shape 478"/>
            <p:cNvSpPr/>
            <p:nvPr/>
          </p:nvSpPr>
          <p:spPr>
            <a:xfrm>
              <a:off x="6172200" y="29718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0" name="Shape 478"/>
            <p:cNvSpPr/>
            <p:nvPr/>
          </p:nvSpPr>
          <p:spPr>
            <a:xfrm>
              <a:off x="6743700" y="3967162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1" name="Shape 478"/>
            <p:cNvSpPr/>
            <p:nvPr/>
          </p:nvSpPr>
          <p:spPr>
            <a:xfrm>
              <a:off x="7679871" y="32004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2" name="Shape 478"/>
            <p:cNvSpPr/>
            <p:nvPr/>
          </p:nvSpPr>
          <p:spPr>
            <a:xfrm>
              <a:off x="7429500" y="2057400"/>
              <a:ext cx="1485900" cy="9810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</p:sp>
        <p:sp>
          <p:nvSpPr>
            <p:cNvPr id="13" name="Shape 249"/>
            <p:cNvSpPr/>
            <p:nvPr/>
          </p:nvSpPr>
          <p:spPr>
            <a:xfrm>
              <a:off x="571500" y="26289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4" name="Shape 249"/>
            <p:cNvSpPr/>
            <p:nvPr/>
          </p:nvSpPr>
          <p:spPr>
            <a:xfrm>
              <a:off x="1485900" y="1943100"/>
              <a:ext cx="800100" cy="10287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5" name="Shape 288"/>
            <p:cNvSpPr/>
            <p:nvPr/>
          </p:nvSpPr>
          <p:spPr>
            <a:xfrm>
              <a:off x="2762250" y="41148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6" name="Shape 288"/>
            <p:cNvSpPr/>
            <p:nvPr/>
          </p:nvSpPr>
          <p:spPr>
            <a:xfrm>
              <a:off x="3790950" y="41148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7" name="Shape 288"/>
            <p:cNvSpPr/>
            <p:nvPr/>
          </p:nvSpPr>
          <p:spPr>
            <a:xfrm>
              <a:off x="3333750" y="285750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pic>
          <p:nvPicPr>
            <p:cNvPr id="18" name="Picture 17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600200"/>
              <a:ext cx="1873024" cy="1028700"/>
            </a:xfrm>
            <a:prstGeom prst="rect">
              <a:avLst/>
            </a:prstGeom>
          </p:spPr>
        </p:pic>
        <p:pic>
          <p:nvPicPr>
            <p:cNvPr id="19" name="Picture 18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4900" y="1600200"/>
              <a:ext cx="1873024" cy="1028700"/>
            </a:xfrm>
            <a:prstGeom prst="rect">
              <a:avLst/>
            </a:prstGeom>
          </p:spPr>
        </p:pic>
      </p:grpSp>
      <p:sp>
        <p:nvSpPr>
          <p:cNvPr id="20" name="Oval 19"/>
          <p:cNvSpPr/>
          <p:nvPr/>
        </p:nvSpPr>
        <p:spPr>
          <a:xfrm>
            <a:off x="342900" y="1714500"/>
            <a:ext cx="2251710" cy="35433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228600" y="141988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543300" y="1485900"/>
            <a:ext cx="3086100" cy="12573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4914900" y="27914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514600" y="2743200"/>
            <a:ext cx="2400300" cy="2971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6286500" y="1714500"/>
            <a:ext cx="2971800" cy="3429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8001000" y="11912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 bwMode="auto">
          <a:xfrm>
            <a:off x="4914900" y="496318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 animBg="1"/>
      <p:bldP spid="21" grpId="0" build="p"/>
      <p:bldP spid="22" grpId="0" animBg="1"/>
      <p:bldP spid="23" grpId="0" build="p"/>
      <p:bldP spid="24" grpId="0" animBg="1"/>
      <p:bldP spid="25" grpId="0" animBg="1"/>
      <p:bldP spid="26" grpId="0" build="p"/>
      <p:bldP spid="2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Label Columns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23084"/>
              </p:ext>
            </p:extLst>
          </p:nvPr>
        </p:nvGraphicFramePr>
        <p:xfrm>
          <a:off x="3371850" y="1943100"/>
          <a:ext cx="2400300" cy="32004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200150"/>
                <a:gridCol w="120015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6172200" y="2286000"/>
            <a:ext cx="2993571" cy="2890837"/>
            <a:chOff x="6172200" y="2286000"/>
            <a:chExt cx="2993571" cy="2890837"/>
          </a:xfrm>
        </p:grpSpPr>
        <p:sp>
          <p:nvSpPr>
            <p:cNvPr id="6" name="Shape 478"/>
            <p:cNvSpPr/>
            <p:nvPr/>
          </p:nvSpPr>
          <p:spPr>
            <a:xfrm>
              <a:off x="6172200" y="32004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7" name="Shape 478"/>
            <p:cNvSpPr/>
            <p:nvPr/>
          </p:nvSpPr>
          <p:spPr>
            <a:xfrm>
              <a:off x="6743700" y="4195762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8" name="Shape 478"/>
            <p:cNvSpPr/>
            <p:nvPr/>
          </p:nvSpPr>
          <p:spPr>
            <a:xfrm>
              <a:off x="7679871" y="34290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  <p:sp>
          <p:nvSpPr>
            <p:cNvPr id="9" name="Shape 478"/>
            <p:cNvSpPr/>
            <p:nvPr/>
          </p:nvSpPr>
          <p:spPr>
            <a:xfrm>
              <a:off x="7429500" y="2286000"/>
              <a:ext cx="1485900" cy="9810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3401181" y="26289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4572000" y="26289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71500" y="1943100"/>
            <a:ext cx="1714500" cy="3200400"/>
            <a:chOff x="571500" y="1943100"/>
            <a:chExt cx="1714500" cy="3200400"/>
          </a:xfrm>
        </p:grpSpPr>
        <p:sp>
          <p:nvSpPr>
            <p:cNvPr id="12" name="Shape 249"/>
            <p:cNvSpPr/>
            <p:nvPr/>
          </p:nvSpPr>
          <p:spPr>
            <a:xfrm>
              <a:off x="685800" y="37719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3" name="Shape 249"/>
            <p:cNvSpPr/>
            <p:nvPr/>
          </p:nvSpPr>
          <p:spPr>
            <a:xfrm>
              <a:off x="1485900" y="41148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4" name="Shape 249"/>
            <p:cNvSpPr/>
            <p:nvPr/>
          </p:nvSpPr>
          <p:spPr>
            <a:xfrm>
              <a:off x="1485900" y="30861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5" name="Shape 249"/>
            <p:cNvSpPr/>
            <p:nvPr/>
          </p:nvSpPr>
          <p:spPr>
            <a:xfrm>
              <a:off x="571500" y="26289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6" name="Shape 249"/>
            <p:cNvSpPr/>
            <p:nvPr/>
          </p:nvSpPr>
          <p:spPr>
            <a:xfrm>
              <a:off x="1485900" y="1943100"/>
              <a:ext cx="800100" cy="10287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4290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 bwMode="auto">
          <a:xfrm>
            <a:off x="45720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419850" y="2419350"/>
            <a:ext cx="1809750" cy="2381250"/>
            <a:chOff x="6419850" y="2419350"/>
            <a:chExt cx="1809750" cy="2381250"/>
          </a:xfrm>
        </p:grpSpPr>
        <p:sp>
          <p:nvSpPr>
            <p:cNvPr id="20" name="Shape 288"/>
            <p:cNvSpPr/>
            <p:nvPr/>
          </p:nvSpPr>
          <p:spPr>
            <a:xfrm>
              <a:off x="6419850" y="367665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1" name="Shape 288"/>
            <p:cNvSpPr/>
            <p:nvPr/>
          </p:nvSpPr>
          <p:spPr>
            <a:xfrm>
              <a:off x="7448550" y="367665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2" name="Shape 288"/>
            <p:cNvSpPr/>
            <p:nvPr/>
          </p:nvSpPr>
          <p:spPr>
            <a:xfrm>
              <a:off x="6991350" y="2419350"/>
              <a:ext cx="781050" cy="11239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3314700" y="3886200"/>
            <a:ext cx="156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700" dirty="0" smtClean="0">
                <a:solidFill>
                  <a:schemeClr val="accent3"/>
                </a:solidFill>
                <a:latin typeface="Orly's Font 2" pitchFamily="66" charset="0"/>
              </a:rPr>
              <a:t>Rabbit</a:t>
            </a:r>
            <a:endParaRPr lang="en-US" sz="27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4572000" y="3886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14300" y="3771900"/>
            <a:ext cx="3130324" cy="1143000"/>
            <a:chOff x="70076" y="3771900"/>
            <a:chExt cx="3358924" cy="1028700"/>
          </a:xfrm>
        </p:grpSpPr>
        <p:pic>
          <p:nvPicPr>
            <p:cNvPr id="26" name="Picture 25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76" y="3771900"/>
              <a:ext cx="1873024" cy="1028700"/>
            </a:xfrm>
            <a:prstGeom prst="rect">
              <a:avLst/>
            </a:prstGeom>
          </p:spPr>
        </p:pic>
        <p:pic>
          <p:nvPicPr>
            <p:cNvPr id="27" name="Picture 26" descr="Bird.ti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5976" y="3771900"/>
              <a:ext cx="1873024" cy="1028700"/>
            </a:xfrm>
            <a:prstGeom prst="rect">
              <a:avLst/>
            </a:prstGeom>
          </p:spPr>
        </p:pic>
      </p:grp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3429000" y="450598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4572000" y="45720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514600" y="2171700"/>
            <a:ext cx="684863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5943600" y="2171700"/>
            <a:ext cx="637005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0287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Put data in table.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57200" y="187708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category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6743700" y="19431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amount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10" grpId="0"/>
      <p:bldP spid="11" grpId="0"/>
      <p:bldP spid="18" grpId="0"/>
      <p:bldP spid="19" grpId="0"/>
      <p:bldP spid="24" grpId="0"/>
      <p:bldP spid="25" grpId="0"/>
      <p:bldP spid="29" grpId="0"/>
      <p:bldP spid="30" grpId="0"/>
      <p:bldP spid="33" grpId="0" build="p"/>
      <p:bldP spid="34" grpId="0" build="p"/>
      <p:bldP spid="34" grpId="1" build="allAtOnce"/>
      <p:bldP spid="35" grpId="0" build="p"/>
      <p:bldP spid="35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914400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tables can be vertical or horizontal.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47814"/>
              </p:ext>
            </p:extLst>
          </p:nvPr>
        </p:nvGraphicFramePr>
        <p:xfrm>
          <a:off x="3371850" y="1943100"/>
          <a:ext cx="2400300" cy="32004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200150"/>
                <a:gridCol w="120015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49" name="Group 48"/>
          <p:cNvGrpSpPr/>
          <p:nvPr/>
        </p:nvGrpSpPr>
        <p:grpSpPr>
          <a:xfrm>
            <a:off x="3314700" y="2628900"/>
            <a:ext cx="2400300" cy="2466320"/>
            <a:chOff x="3314700" y="2628900"/>
            <a:chExt cx="2400300" cy="2466320"/>
          </a:xfrm>
        </p:grpSpPr>
        <p:sp>
          <p:nvSpPr>
            <p:cNvPr id="10" name="Text Placeholder 3"/>
            <p:cNvSpPr txBox="1">
              <a:spLocks/>
            </p:cNvSpPr>
            <p:nvPr/>
          </p:nvSpPr>
          <p:spPr bwMode="auto">
            <a:xfrm>
              <a:off x="3429000" y="26289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Fish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 bwMode="auto">
            <a:xfrm>
              <a:off x="4572000" y="27432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8" name="Text Placeholder 3"/>
            <p:cNvSpPr txBox="1">
              <a:spLocks/>
            </p:cNvSpPr>
            <p:nvPr/>
          </p:nvSpPr>
          <p:spPr bwMode="auto">
            <a:xfrm>
              <a:off x="3429000" y="33147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Dog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9" name="Text Placeholder 3"/>
            <p:cNvSpPr txBox="1">
              <a:spLocks/>
            </p:cNvSpPr>
            <p:nvPr/>
          </p:nvSpPr>
          <p:spPr bwMode="auto">
            <a:xfrm>
              <a:off x="4572000" y="33147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4" name="Text Placeholder 3"/>
            <p:cNvSpPr txBox="1">
              <a:spLocks/>
            </p:cNvSpPr>
            <p:nvPr/>
          </p:nvSpPr>
          <p:spPr bwMode="auto">
            <a:xfrm>
              <a:off x="3314700" y="3886200"/>
              <a:ext cx="1562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700" dirty="0" smtClean="0">
                  <a:solidFill>
                    <a:schemeClr val="accent3"/>
                  </a:solidFill>
                  <a:latin typeface="Orly's Font 2" pitchFamily="66" charset="0"/>
                </a:rPr>
                <a:t>Rabbit</a:t>
              </a:r>
              <a:endParaRPr lang="en-US" sz="27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 bwMode="auto">
            <a:xfrm>
              <a:off x="4572000" y="38862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 bwMode="auto">
            <a:xfrm>
              <a:off x="3429000" y="450598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Bird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30" name="Text Placeholder 3"/>
            <p:cNvSpPr txBox="1">
              <a:spLocks/>
            </p:cNvSpPr>
            <p:nvPr/>
          </p:nvSpPr>
          <p:spPr bwMode="auto">
            <a:xfrm>
              <a:off x="4572000" y="4572000"/>
              <a:ext cx="1143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2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>
            <a:off x="2400300" y="2171700"/>
            <a:ext cx="684863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5943600" y="2171700"/>
            <a:ext cx="637005" cy="0"/>
          </a:xfrm>
          <a:prstGeom prst="straightConnector1">
            <a:avLst/>
          </a:prstGeom>
          <a:ln w="38100">
            <a:solidFill>
              <a:srgbClr val="5E973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57200" y="187708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category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6743700" y="19431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amount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095718"/>
              </p:ext>
            </p:extLst>
          </p:nvPr>
        </p:nvGraphicFramePr>
        <p:xfrm>
          <a:off x="2628900" y="2720340"/>
          <a:ext cx="6096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35433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3810000" y="2743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Fish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5067300" y="2743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50673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6210300" y="2743200"/>
            <a:ext cx="156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700" dirty="0" smtClean="0">
                <a:solidFill>
                  <a:schemeClr val="accent3"/>
                </a:solidFill>
                <a:latin typeface="Orly's Font 2" pitchFamily="66" charset="0"/>
              </a:rPr>
              <a:t>Rabbit</a:t>
            </a:r>
            <a:endParaRPr lang="en-US" sz="27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63246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7467600" y="2743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 bwMode="auto">
          <a:xfrm>
            <a:off x="74676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114300" y="267718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category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114300" y="324868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amount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2057400" y="2971800"/>
            <a:ext cx="4572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057400" y="3543300"/>
            <a:ext cx="4572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00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4" grpId="0" build="p"/>
      <p:bldP spid="34" grpId="1" build="allAtOnce"/>
      <p:bldP spid="35" grpId="0" build="p"/>
      <p:bldP spid="35" grpId="1" build="allAtOnce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build="p"/>
      <p:bldP spid="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organize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creating a table.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5683</TotalTime>
  <Words>153</Words>
  <Application>Microsoft Office PowerPoint</Application>
  <PresentationFormat>On-screen Show (16:10)</PresentationFormat>
  <Paragraphs>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272</cp:revision>
  <dcterms:created xsi:type="dcterms:W3CDTF">2011-06-12T17:04:43Z</dcterms:created>
  <dcterms:modified xsi:type="dcterms:W3CDTF">2015-06-07T15:26:38Z</dcterms:modified>
</cp:coreProperties>
</file>